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B2056-3B21-4A57-9F40-A21759B35821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747CE-8CE6-4C48-887B-3638DC460E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747CE-8CE6-4C48-887B-3638DC460E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762000"/>
            <a:ext cx="236220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শুভেচ্ছা  </a:t>
            </a:r>
            <a:endParaRPr lang="en-US" sz="5400" dirty="0"/>
          </a:p>
        </p:txBody>
      </p:sp>
      <p:pic>
        <p:nvPicPr>
          <p:cNvPr id="6" name="Picture 5" descr="branche-de-ros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981200"/>
            <a:ext cx="6235006" cy="4689995"/>
          </a:xfrm>
          <a:prstGeom prst="rect">
            <a:avLst/>
          </a:prstGeom>
        </p:spPr>
      </p:pic>
      <p:sp>
        <p:nvSpPr>
          <p:cNvPr id="4" name="Flowchart: Punched Tape 3"/>
          <p:cNvSpPr/>
          <p:nvPr/>
        </p:nvSpPr>
        <p:spPr>
          <a:xfrm flipV="1">
            <a:off x="1752600" y="762000"/>
            <a:ext cx="1371600" cy="83819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unched Tape 4"/>
          <p:cNvSpPr/>
          <p:nvPr/>
        </p:nvSpPr>
        <p:spPr>
          <a:xfrm>
            <a:off x="5943600" y="838200"/>
            <a:ext cx="1295400" cy="762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cket-watch 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143000"/>
            <a:ext cx="4789932" cy="5029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3" name="TextBox 22"/>
          <p:cNvSpPr txBox="1"/>
          <p:nvPr/>
        </p:nvSpPr>
        <p:spPr>
          <a:xfrm>
            <a:off x="457200" y="1905000"/>
            <a:ext cx="2971800" cy="107721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ঘড়ি দেখে  সময়  খালি ঘরে  লিখ।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5800" y="4191000"/>
            <a:ext cx="25146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743200"/>
            <a:ext cx="7162800" cy="144655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১।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তোমরা  বাড়িতে কে কখন  ঘুমাও ঘড়ি   দেখে  লিখে আনবে।      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209800"/>
            <a:ext cx="8686800" cy="495836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1524000" y="6096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  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685800"/>
            <a:ext cx="3276600" cy="1200329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/>
              <a:t>ধন্যবাদ 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0" y="1143000"/>
            <a:ext cx="3886200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/>
              <a:t>উপস্থাপনায়  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2209800"/>
            <a:ext cx="2819400" cy="107721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                                             নাজমুন নাহার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3505200"/>
            <a:ext cx="42672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 সহকারি শিক্ষক  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4343400"/>
            <a:ext cx="7162800" cy="58477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হরিনারায়নপুর সরকারি প্রাথমিক বিদ্যালয়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5181600"/>
            <a:ext cx="4038600" cy="7078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সদর, নোয়াখালী। </a:t>
            </a:r>
            <a:endParaRPr lang="en-US" sz="4000" dirty="0"/>
          </a:p>
        </p:txBody>
      </p:sp>
      <p:sp>
        <p:nvSpPr>
          <p:cNvPr id="11" name="Flowchart: Punched Tape 10"/>
          <p:cNvSpPr/>
          <p:nvPr/>
        </p:nvSpPr>
        <p:spPr>
          <a:xfrm>
            <a:off x="1752600" y="1219200"/>
            <a:ext cx="762000" cy="762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/>
          </a:p>
        </p:txBody>
      </p:sp>
      <p:sp>
        <p:nvSpPr>
          <p:cNvPr id="12" name="Flowchart: Punched Tape 11"/>
          <p:cNvSpPr/>
          <p:nvPr/>
        </p:nvSpPr>
        <p:spPr>
          <a:xfrm>
            <a:off x="6858000" y="1143000"/>
            <a:ext cx="762000" cy="7284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057400"/>
            <a:ext cx="6019800" cy="2554545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শ্রেণিঃ ৩য়    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প্রাথমিক গণিত  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 শিরোনামঃ সময় পরিমাপ    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 ৪০ মিনিট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শিখনফলঃ 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57925" y="667475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bn-BD" sz="5400" dirty="0" smtClean="0">
                <a:solidFill>
                  <a:prstClr val="black"/>
                </a:solidFill>
              </a:rPr>
              <a:t> </a:t>
            </a:r>
            <a:endParaRPr lang="en-US" sz="5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971800"/>
            <a:ext cx="64008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 ঘড়িতে কয়টি কাঁটা  আছে   শনাক্ত  করতে  পারবে।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962400"/>
            <a:ext cx="54102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ঘড়ি  দেখে  সময় বলতে ও লিখতে পারবে।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Punched Tape 7"/>
          <p:cNvSpPr/>
          <p:nvPr/>
        </p:nvSpPr>
        <p:spPr>
          <a:xfrm>
            <a:off x="838200" y="1828800"/>
            <a:ext cx="7467600" cy="4038600"/>
          </a:xfrm>
          <a:prstGeom prst="flowChartPunchedTap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685800"/>
            <a:ext cx="7772400" cy="563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ch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914400"/>
            <a:ext cx="5579416" cy="5410200"/>
          </a:xfrm>
          <a:prstGeom prst="flowChartAlternateProcess">
            <a:avLst/>
          </a:prstGeom>
          <a:ln>
            <a:solidFill>
              <a:srgbClr val="7030A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685800" y="1905000"/>
            <a:ext cx="2133600" cy="175432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এটি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886200"/>
            <a:ext cx="1676400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ঘড়ি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tch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990601"/>
            <a:ext cx="5809955" cy="5638798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04800" y="3352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ঘন্টা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038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মিনিট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724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সেকেন্ড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14400" y="3505200"/>
            <a:ext cx="3657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914400" y="3657600"/>
            <a:ext cx="5029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143000" y="4191000"/>
            <a:ext cx="5410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ch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066800"/>
            <a:ext cx="7086600" cy="48768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352800" y="6172200"/>
            <a:ext cx="2819400" cy="584775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১ টা ২৫ মিনিট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685800" y="1600200"/>
            <a:ext cx="8229600" cy="4495800"/>
          </a:xfrm>
          <a:prstGeom prst="flowChartPunchedTap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watch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1981200"/>
            <a:ext cx="2895599" cy="28955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371600" y="4191000"/>
            <a:ext cx="19812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১০টা ১০ মিনিট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3276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ছবি দেখে সময় বল।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86</Words>
  <Application>Microsoft Office PowerPoint</Application>
  <PresentationFormat>On-screen Show (4:3)</PresentationFormat>
  <Paragraphs>26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Nazim Uddin</cp:lastModifiedBy>
  <cp:revision>118</cp:revision>
  <dcterms:created xsi:type="dcterms:W3CDTF">2006-08-16T00:00:00Z</dcterms:created>
  <dcterms:modified xsi:type="dcterms:W3CDTF">2013-04-20T09:20:50Z</dcterms:modified>
</cp:coreProperties>
</file>